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78" r:id="rId3"/>
    <p:sldId id="277" r:id="rId4"/>
    <p:sldId id="257" r:id="rId5"/>
    <p:sldId id="259" r:id="rId6"/>
    <p:sldId id="260" r:id="rId7"/>
    <p:sldId id="261" r:id="rId8"/>
    <p:sldId id="262" r:id="rId9"/>
    <p:sldId id="263" r:id="rId10"/>
    <p:sldId id="272" r:id="rId11"/>
    <p:sldId id="273" r:id="rId12"/>
    <p:sldId id="266" r:id="rId13"/>
    <p:sldId id="275" r:id="rId14"/>
    <p:sldId id="276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102" d="100"/>
          <a:sy n="102" d="100"/>
        </p:scale>
        <p:origin x="1248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31-3-2022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31-3-2022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31-3-2022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31-3-2022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31-3-2022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31-3-2022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31-3-2022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31-3-2022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31-3-2022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31-3-2022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31-3-2022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31-3-2022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Hoe schrijf ik zelf een waanzinnig boek?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op basis van de voor- en achterkant voorspellen wat voor soort boek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‘Hoe schrijf ik zelf een waanzinnig boek?’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is en wat het schrijfdoel van de auteur is.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Image result for hoe schrijf ik zelf een waanzinnig boe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139" y="2307038"/>
            <a:ext cx="1880186" cy="2699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44 t/m 54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week,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Hoe schrijf ik zelf een waanzinnig boek?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980" y="559735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415549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met verhelderen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schrijfopdracht</a:t>
            </a:r>
          </a:p>
          <a:p>
            <a:pPr marL="352425" lvl="0" indent="-342900">
              <a:buFont typeface="Wingdings" panose="05000000000000000000" pitchFamily="2" charset="2"/>
              <a:buChar char="Ø"/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Hoe schrijf ik zelf een waanzinnig boek?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269" y="5523525"/>
            <a:ext cx="1902354" cy="1244415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blz. 55 t/m 60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 en 	maken.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758825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1923749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427263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Hoe schrijf ik zelf een waanzinnig boek?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Image result for hoe schrijf ik zelf een waanzinnig boe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814" y="1990726"/>
            <a:ext cx="1880186" cy="2699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(lees bladzijde 61 t/m 72)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Stillezen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Hoe schrijf ik zelf een waanzinnig boek?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4318847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558076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863" y="3113617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Bedenk welke opdracht je kiest om smoesjes bij te 	verzinnen. Bespreek hoe je het schrijven aan gaat 	pakken.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Een begin maken met 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bedenken van smoesjes.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Hoe schrijf ik zelf een waanzinnig boek?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14" y="2643489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669709" y="2901965"/>
            <a:ext cx="3439049" cy="2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de voorspelling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teamwoordenboek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Hoe schrijf ik zelf een waanzinnig boek?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05" y="2917388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Hoe schrijf ik zelf een waanzinnig boek?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een gesprek uitschrijven waarbij ze smoesjes verzinnen om iets niet te hoeven doen.</a:t>
            </a:r>
          </a:p>
        </p:txBody>
      </p:sp>
      <p:pic>
        <p:nvPicPr>
          <p:cNvPr id="12" name="Picture 11" descr="Image result for hoe schrijf ik zelf een waanzinnig boe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814" y="2298502"/>
            <a:ext cx="1880186" cy="2699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449388"/>
            <a:ext cx="10799388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Teamopdrachten afmaken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Gesprek uitschrijven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Illustratie/versiering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Overleg hoe jullie 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gesprek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gaan voorlezen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66489" y="86195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Hoe schrijf ik zelf een waanzinnig boek?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971280" y="2023460"/>
            <a:ext cx="2562196" cy="205304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4" y="2339161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71" y="407703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Teamwoordenboek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764" y="1831565"/>
            <a:ext cx="5373736" cy="333072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Hoe schrijf ik zelf een waanzinnig boek?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4" name="Picture 13" descr="Image result for hoe schrijf ik zelf een waanzinnig boek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969" y="3496927"/>
            <a:ext cx="1880186" cy="2699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3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Hoe schrijf ik zelf een waanzinnig boek?</a:t>
            </a:r>
          </a:p>
        </p:txBody>
      </p:sp>
      <p:sp>
        <p:nvSpPr>
          <p:cNvPr id="4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10"/>
          <p:cNvSpPr txBox="1"/>
          <p:nvPr/>
        </p:nvSpPr>
        <p:spPr>
          <a:xfrm>
            <a:off x="695325" y="1532650"/>
            <a:ext cx="396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Tekening: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Hoe ziet jullie perfecte school eruit?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12"/>
          <p:cNvSpPr txBox="1"/>
          <p:nvPr/>
        </p:nvSpPr>
        <p:spPr>
          <a:xfrm>
            <a:off x="5020796" y="1532650"/>
            <a:ext cx="6475204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Bepaal teamnaam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Bepaal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yell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Bepaal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Werken aan de teamposter.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563" y="2679670"/>
            <a:ext cx="551985" cy="524036"/>
          </a:xfrm>
          <a:prstGeom prst="rect">
            <a:avLst/>
          </a:prstGeom>
        </p:spPr>
      </p:pic>
      <p:sp>
        <p:nvSpPr>
          <p:cNvPr id="9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Teamnaam</a:t>
            </a:r>
          </a:p>
        </p:txBody>
      </p:sp>
    </p:spTree>
    <p:extLst>
      <p:ext uri="{BB962C8B-B14F-4D97-AF65-F5344CB8AC3E}">
        <p14:creationId xmlns:p14="http://schemas.microsoft.com/office/powerpoint/2010/main" val="631549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4" name="Tekstvak 17"/>
          <p:cNvSpPr txBox="1"/>
          <p:nvPr/>
        </p:nvSpPr>
        <p:spPr>
          <a:xfrm>
            <a:off x="4791807" y="50400"/>
            <a:ext cx="7174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Hoe schrijf ik zelf een waanzinnig boek?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Voorspellen nieuw boek &amp; doel van de schrijver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12"/>
          <p:cNvSpPr txBox="1"/>
          <p:nvPr/>
        </p:nvSpPr>
        <p:spPr>
          <a:xfrm>
            <a:off x="776994" y="1494010"/>
            <a:ext cx="818236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Gooi met de dobbelsteen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Beantwoord de vraag op de kaart (aanwijzingen boek)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Wat is het doel van de schrijver?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64" y="261739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54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verdoemd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klif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roekeloos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ijdel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siliconenkit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intelligent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Studiewijzer ‘Woord en betekenis’ invullen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Hoe schrijf ik zelf een waanzinnig boek?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929" y="3036185"/>
            <a:ext cx="1887495" cy="266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met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Hoe schrijf ik zelf een waanzinnig boek?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9386" y="2793171"/>
            <a:ext cx="3545513" cy="231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Hoe schrijf ik zelf een waanzinnig boek?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uit de tekst de belangrijkste informatie halen over het geven van een naam aan je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personage.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uitleggen waarom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schrijver ‘kies-je-eigen-avontuur’-verhalen schrijft.</a:t>
            </a:r>
          </a:p>
        </p:txBody>
      </p:sp>
      <p:pic>
        <p:nvPicPr>
          <p:cNvPr id="12" name="Picture 11" descr="Image result for hoe schrijf ik zelf een waanzinnig boe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489" y="2584508"/>
            <a:ext cx="1880186" cy="2699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en uitvoeren van 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27 t/m 36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week,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Hoe schrijf ik zelf een waanzinnig boek?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141404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18299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248" y="461794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met verhelderen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verhelderen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Hoe schrijf ik zelf een waanzinnig boek?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081" y="3270189"/>
            <a:ext cx="2715427" cy="1776283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Duo-lezen: blz. 37 t/m 43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 en 	maken.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758825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1964229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99" y="425052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Hoe schrijf ik zelf een waanzinnig boek?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in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eigen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twee manieren uitleggen waarop gevaar in een verhaal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voorkomt.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uitleggen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waarom de twee ideeën van Andy op bladzijde 52 domme ideeën zijn.</a:t>
            </a:r>
          </a:p>
        </p:txBody>
      </p:sp>
      <p:pic>
        <p:nvPicPr>
          <p:cNvPr id="12" name="Picture 11" descr="Image result for hoe schrijf ik zelf een waanzinnig boe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222" y="3172075"/>
            <a:ext cx="1880186" cy="2699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2795</TotalTime>
  <Words>1098</Words>
  <Application>Microsoft Office PowerPoint</Application>
  <PresentationFormat>Widescreen</PresentationFormat>
  <Paragraphs>256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188</cp:revision>
  <dcterms:created xsi:type="dcterms:W3CDTF">2017-07-26T14:05:48Z</dcterms:created>
  <dcterms:modified xsi:type="dcterms:W3CDTF">2022-03-31T12:05:48Z</dcterms:modified>
</cp:coreProperties>
</file>